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769C93-E517-4B02-8D11-145516CFD72C}" v="7" dt="2024-09-08T20:04:01.8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Диас Суюнбай" userId="07d64e2203de8eef" providerId="LiveId" clId="{F3769C93-E517-4B02-8D11-145516CFD72C}"/>
    <pc:docChg chg="undo custSel addSld delSld modSld">
      <pc:chgData name="Диас Суюнбай" userId="07d64e2203de8eef" providerId="LiveId" clId="{F3769C93-E517-4B02-8D11-145516CFD72C}" dt="2024-09-08T20:05:06.535" v="32" actId="26606"/>
      <pc:docMkLst>
        <pc:docMk/>
      </pc:docMkLst>
      <pc:sldChg chg="addSp modSp new mod setBg addAnim">
        <pc:chgData name="Диас Суюнбай" userId="07d64e2203de8eef" providerId="LiveId" clId="{F3769C93-E517-4B02-8D11-145516CFD72C}" dt="2024-09-08T20:04:37.853" v="28"/>
        <pc:sldMkLst>
          <pc:docMk/>
          <pc:sldMk cId="4074961408" sldId="256"/>
        </pc:sldMkLst>
        <pc:spChg chg="mod">
          <ac:chgData name="Диас Суюнбай" userId="07d64e2203de8eef" providerId="LiveId" clId="{F3769C93-E517-4B02-8D11-145516CFD72C}" dt="2024-09-08T20:04:37.851" v="26" actId="26606"/>
          <ac:spMkLst>
            <pc:docMk/>
            <pc:sldMk cId="4074961408" sldId="256"/>
            <ac:spMk id="2" creationId="{A777FA80-4C7A-5BE6-18BC-0AD3946B473C}"/>
          </ac:spMkLst>
        </pc:spChg>
        <pc:spChg chg="mod">
          <ac:chgData name="Диас Суюнбай" userId="07d64e2203de8eef" providerId="LiveId" clId="{F3769C93-E517-4B02-8D11-145516CFD72C}" dt="2024-09-08T20:04:37.851" v="26" actId="26606"/>
          <ac:spMkLst>
            <pc:docMk/>
            <pc:sldMk cId="4074961408" sldId="256"/>
            <ac:spMk id="3" creationId="{A080FBA1-E1B0-92C2-9955-95DCEA952333}"/>
          </ac:spMkLst>
        </pc:spChg>
        <pc:spChg chg="add">
          <ac:chgData name="Диас Суюнбай" userId="07d64e2203de8eef" providerId="LiveId" clId="{F3769C93-E517-4B02-8D11-145516CFD72C}" dt="2024-09-08T20:04:37.851" v="26" actId="26606"/>
          <ac:spMkLst>
            <pc:docMk/>
            <pc:sldMk cId="4074961408" sldId="256"/>
            <ac:spMk id="8" creationId="{1A3C89F8-0D2F-47FF-B903-151248265F47}"/>
          </ac:spMkLst>
        </pc:spChg>
        <pc:spChg chg="add">
          <ac:chgData name="Диас Суюнбай" userId="07d64e2203de8eef" providerId="LiveId" clId="{F3769C93-E517-4B02-8D11-145516CFD72C}" dt="2024-09-08T20:04:37.851" v="26" actId="26606"/>
          <ac:spMkLst>
            <pc:docMk/>
            <pc:sldMk cId="4074961408" sldId="256"/>
            <ac:spMk id="10" creationId="{C5CB530E-515E-412C-9DF1-5F8FFBD6F383}"/>
          </ac:spMkLst>
        </pc:spChg>
        <pc:spChg chg="add">
          <ac:chgData name="Диас Суюнбай" userId="07d64e2203de8eef" providerId="LiveId" clId="{F3769C93-E517-4B02-8D11-145516CFD72C}" dt="2024-09-08T20:04:37.851" v="26" actId="26606"/>
          <ac:spMkLst>
            <pc:docMk/>
            <pc:sldMk cId="4074961408" sldId="256"/>
            <ac:spMk id="12" creationId="{712D4376-A578-4FF1-94FC-245E7A6A489F}"/>
          </ac:spMkLst>
        </pc:spChg>
        <pc:spChg chg="add">
          <ac:chgData name="Диас Суюнбай" userId="07d64e2203de8eef" providerId="LiveId" clId="{F3769C93-E517-4B02-8D11-145516CFD72C}" dt="2024-09-08T20:04:37.851" v="26" actId="26606"/>
          <ac:spMkLst>
            <pc:docMk/>
            <pc:sldMk cId="4074961408" sldId="256"/>
            <ac:spMk id="14" creationId="{AEA7509D-F04F-40CB-A0B3-EEF16499CC9F}"/>
          </ac:spMkLst>
        </pc:spChg>
        <pc:spChg chg="add">
          <ac:chgData name="Диас Суюнбай" userId="07d64e2203de8eef" providerId="LiveId" clId="{F3769C93-E517-4B02-8D11-145516CFD72C}" dt="2024-09-08T20:04:37.851" v="26" actId="26606"/>
          <ac:spMkLst>
            <pc:docMk/>
            <pc:sldMk cId="4074961408" sldId="256"/>
            <ac:spMk id="18" creationId="{508BEF50-7B1E-49A4-BC19-5F4F1D755E64}"/>
          </ac:spMkLst>
        </pc:spChg>
        <pc:spChg chg="add">
          <ac:chgData name="Диас Суюнбай" userId="07d64e2203de8eef" providerId="LiveId" clId="{F3769C93-E517-4B02-8D11-145516CFD72C}" dt="2024-09-08T20:04:37.851" v="26" actId="26606"/>
          <ac:spMkLst>
            <pc:docMk/>
            <pc:sldMk cId="4074961408" sldId="256"/>
            <ac:spMk id="20" creationId="{3FBAD350-5664-4811-A208-657FB882D350}"/>
          </ac:spMkLst>
        </pc:spChg>
        <pc:spChg chg="add">
          <ac:chgData name="Диас Суюнбай" userId="07d64e2203de8eef" providerId="LiveId" clId="{F3769C93-E517-4B02-8D11-145516CFD72C}" dt="2024-09-08T20:04:37.851" v="26" actId="26606"/>
          <ac:spMkLst>
            <pc:docMk/>
            <pc:sldMk cId="4074961408" sldId="256"/>
            <ac:spMk id="22" creationId="{C39ADB8F-D187-49D7-BDCF-C1B6DC727068}"/>
          </ac:spMkLst>
        </pc:spChg>
        <pc:graphicFrameChg chg="add mod">
          <ac:chgData name="Диас Суюнбай" userId="07d64e2203de8eef" providerId="LiveId" clId="{F3769C93-E517-4B02-8D11-145516CFD72C}" dt="2024-09-08T20:03:41.642" v="10"/>
          <ac:graphicFrameMkLst>
            <pc:docMk/>
            <pc:sldMk cId="4074961408" sldId="256"/>
            <ac:graphicFrameMk id="4" creationId="{7EFADCDE-8013-4814-7122-7D703A9AC9EB}"/>
          </ac:graphicFrameMkLst>
        </pc:graphicFrameChg>
        <pc:graphicFrameChg chg="add mod">
          <ac:chgData name="Диас Суюнбай" userId="07d64e2203de8eef" providerId="LiveId" clId="{F3769C93-E517-4B02-8D11-145516CFD72C}" dt="2024-09-08T20:04:00.510" v="15" actId="1076"/>
          <ac:graphicFrameMkLst>
            <pc:docMk/>
            <pc:sldMk cId="4074961408" sldId="256"/>
            <ac:graphicFrameMk id="5" creationId="{B3B92B5A-FAC9-064C-9588-3CED8561E6B9}"/>
          </ac:graphicFrameMkLst>
        </pc:graphicFrameChg>
        <pc:cxnChg chg="add">
          <ac:chgData name="Диас Суюнбай" userId="07d64e2203de8eef" providerId="LiveId" clId="{F3769C93-E517-4B02-8D11-145516CFD72C}" dt="2024-09-08T20:04:37.851" v="26" actId="26606"/>
          <ac:cxnSpMkLst>
            <pc:docMk/>
            <pc:sldMk cId="4074961408" sldId="256"/>
            <ac:cxnSpMk id="16" creationId="{56020367-4FD5-4596-8E10-C5F095CD8DBF}"/>
          </ac:cxnSpMkLst>
        </pc:cxnChg>
      </pc:sldChg>
      <pc:sldChg chg="new del">
        <pc:chgData name="Диас Суюнбай" userId="07d64e2203de8eef" providerId="LiveId" clId="{F3769C93-E517-4B02-8D11-145516CFD72C}" dt="2024-09-08T20:02:06.809" v="2" actId="680"/>
        <pc:sldMkLst>
          <pc:docMk/>
          <pc:sldMk cId="2620602091" sldId="257"/>
        </pc:sldMkLst>
      </pc:sldChg>
      <pc:sldChg chg="new del">
        <pc:chgData name="Диас Суюнбай" userId="07d64e2203de8eef" providerId="LiveId" clId="{F3769C93-E517-4B02-8D11-145516CFD72C}" dt="2024-09-08T20:02:15.081" v="5" actId="2696"/>
        <pc:sldMkLst>
          <pc:docMk/>
          <pc:sldMk cId="3691752732" sldId="257"/>
        </pc:sldMkLst>
      </pc:sldChg>
      <pc:sldChg chg="addSp modSp add mod setBg">
        <pc:chgData name="Диас Суюнбай" userId="07d64e2203de8eef" providerId="LiveId" clId="{F3769C93-E517-4B02-8D11-145516CFD72C}" dt="2024-09-08T20:04:43.616" v="29" actId="26606"/>
        <pc:sldMkLst>
          <pc:docMk/>
          <pc:sldMk cId="4228001464" sldId="271"/>
        </pc:sldMkLst>
        <pc:spChg chg="mod">
          <ac:chgData name="Диас Суюнбай" userId="07d64e2203de8eef" providerId="LiveId" clId="{F3769C93-E517-4B02-8D11-145516CFD72C}" dt="2024-09-08T20:04:43.616" v="29" actId="26606"/>
          <ac:spMkLst>
            <pc:docMk/>
            <pc:sldMk cId="4228001464" sldId="271"/>
            <ac:spMk id="2" creationId="{00000000-0000-0000-0000-000000000000}"/>
          </ac:spMkLst>
        </pc:spChg>
        <pc:spChg chg="add">
          <ac:chgData name="Диас Суюнбай" userId="07d64e2203de8eef" providerId="LiveId" clId="{F3769C93-E517-4B02-8D11-145516CFD72C}" dt="2024-09-08T20:04:43.616" v="29" actId="26606"/>
          <ac:spMkLst>
            <pc:docMk/>
            <pc:sldMk cId="4228001464" sldId="271"/>
            <ac:spMk id="7" creationId="{6F5A5072-7B47-4D32-B52A-4EBBF590B8A5}"/>
          </ac:spMkLst>
        </pc:spChg>
        <pc:spChg chg="add">
          <ac:chgData name="Диас Суюнбай" userId="07d64e2203de8eef" providerId="LiveId" clId="{F3769C93-E517-4B02-8D11-145516CFD72C}" dt="2024-09-08T20:04:43.616" v="29" actId="26606"/>
          <ac:spMkLst>
            <pc:docMk/>
            <pc:sldMk cId="4228001464" sldId="271"/>
            <ac:spMk id="9" creationId="{9715DAF0-AE1B-46C9-8A6B-DB2AA05AB91D}"/>
          </ac:spMkLst>
        </pc:spChg>
        <pc:spChg chg="add">
          <ac:chgData name="Диас Суюнбай" userId="07d64e2203de8eef" providerId="LiveId" clId="{F3769C93-E517-4B02-8D11-145516CFD72C}" dt="2024-09-08T20:04:43.616" v="29" actId="26606"/>
          <ac:spMkLst>
            <pc:docMk/>
            <pc:sldMk cId="4228001464" sldId="271"/>
            <ac:spMk id="11" creationId="{6016219D-510E-4184-9090-6D5578A87BD1}"/>
          </ac:spMkLst>
        </pc:spChg>
        <pc:spChg chg="add">
          <ac:chgData name="Диас Суюнбай" userId="07d64e2203de8eef" providerId="LiveId" clId="{F3769C93-E517-4B02-8D11-145516CFD72C}" dt="2024-09-08T20:04:43.616" v="29" actId="26606"/>
          <ac:spMkLst>
            <pc:docMk/>
            <pc:sldMk cId="4228001464" sldId="271"/>
            <ac:spMk id="13" creationId="{AFF4A713-7B75-4B21-90D7-5AB19547C728}"/>
          </ac:spMkLst>
        </pc:spChg>
        <pc:spChg chg="add">
          <ac:chgData name="Диас Суюнбай" userId="07d64e2203de8eef" providerId="LiveId" clId="{F3769C93-E517-4B02-8D11-145516CFD72C}" dt="2024-09-08T20:04:43.616" v="29" actId="26606"/>
          <ac:spMkLst>
            <pc:docMk/>
            <pc:sldMk cId="4228001464" sldId="271"/>
            <ac:spMk id="15" creationId="{DC631C0B-6DA6-4E57-8231-CE32B3434A7E}"/>
          </ac:spMkLst>
        </pc:spChg>
        <pc:spChg chg="add">
          <ac:chgData name="Диас Суюнбай" userId="07d64e2203de8eef" providerId="LiveId" clId="{F3769C93-E517-4B02-8D11-145516CFD72C}" dt="2024-09-08T20:04:43.616" v="29" actId="26606"/>
          <ac:spMkLst>
            <pc:docMk/>
            <pc:sldMk cId="4228001464" sldId="271"/>
            <ac:spMk id="17" creationId="{C29501E6-A978-4A61-9689-9085AF97A53A}"/>
          </ac:spMkLst>
        </pc:spChg>
      </pc:sldChg>
      <pc:sldChg chg="addSp modSp add mod setBg">
        <pc:chgData name="Диас Суюнбай" userId="07d64e2203de8eef" providerId="LiveId" clId="{F3769C93-E517-4B02-8D11-145516CFD72C}" dt="2024-09-08T20:04:51.184" v="31" actId="27636"/>
        <pc:sldMkLst>
          <pc:docMk/>
          <pc:sldMk cId="4270530579" sldId="272"/>
        </pc:sldMkLst>
        <pc:spChg chg="mod">
          <ac:chgData name="Диас Суюнбай" userId="07d64e2203de8eef" providerId="LiveId" clId="{F3769C93-E517-4B02-8D11-145516CFD72C}" dt="2024-09-08T20:04:51.184" v="31" actId="27636"/>
          <ac:spMkLst>
            <pc:docMk/>
            <pc:sldMk cId="4270530579" sldId="272"/>
            <ac:spMk id="2" creationId="{00000000-0000-0000-0000-000000000000}"/>
          </ac:spMkLst>
        </pc:spChg>
        <pc:spChg chg="add">
          <ac:chgData name="Диас Суюнбай" userId="07d64e2203de8eef" providerId="LiveId" clId="{F3769C93-E517-4B02-8D11-145516CFD72C}" dt="2024-09-08T20:04:51.175" v="30" actId="26606"/>
          <ac:spMkLst>
            <pc:docMk/>
            <pc:sldMk cId="4270530579" sldId="272"/>
            <ac:spMk id="7" creationId="{C3896A03-3945-419A-B66B-4EE266EDD152}"/>
          </ac:spMkLst>
        </pc:spChg>
        <pc:spChg chg="add">
          <ac:chgData name="Диас Суюнбай" userId="07d64e2203de8eef" providerId="LiveId" clId="{F3769C93-E517-4B02-8D11-145516CFD72C}" dt="2024-09-08T20:04:51.175" v="30" actId="26606"/>
          <ac:spMkLst>
            <pc:docMk/>
            <pc:sldMk cId="4270530579" sldId="272"/>
            <ac:spMk id="9" creationId="{B34F5AD2-EDBD-4BBD-A55C-EAFFD0C7097A}"/>
          </ac:spMkLst>
        </pc:spChg>
        <pc:spChg chg="add">
          <ac:chgData name="Диас Суюнбай" userId="07d64e2203de8eef" providerId="LiveId" clId="{F3769C93-E517-4B02-8D11-145516CFD72C}" dt="2024-09-08T20:04:51.175" v="30" actId="26606"/>
          <ac:spMkLst>
            <pc:docMk/>
            <pc:sldMk cId="4270530579" sldId="272"/>
            <ac:spMk id="11" creationId="{6832F003-FCA6-4CFB-A2EA-308F3AA257D1}"/>
          </ac:spMkLst>
        </pc:spChg>
      </pc:sldChg>
      <pc:sldChg chg="addSp modSp add mod setBg">
        <pc:chgData name="Диас Суюнбай" userId="07d64e2203de8eef" providerId="LiveId" clId="{F3769C93-E517-4B02-8D11-145516CFD72C}" dt="2024-09-08T20:05:06.535" v="32" actId="26606"/>
        <pc:sldMkLst>
          <pc:docMk/>
          <pc:sldMk cId="1061095431" sldId="273"/>
        </pc:sldMkLst>
        <pc:spChg chg="mod">
          <ac:chgData name="Диас Суюнбай" userId="07d64e2203de8eef" providerId="LiveId" clId="{F3769C93-E517-4B02-8D11-145516CFD72C}" dt="2024-09-08T20:05:06.535" v="32" actId="26606"/>
          <ac:spMkLst>
            <pc:docMk/>
            <pc:sldMk cId="1061095431" sldId="273"/>
            <ac:spMk id="2" creationId="{00000000-0000-0000-0000-000000000000}"/>
          </ac:spMkLst>
        </pc:spChg>
        <pc:spChg chg="add">
          <ac:chgData name="Диас Суюнбай" userId="07d64e2203de8eef" providerId="LiveId" clId="{F3769C93-E517-4B02-8D11-145516CFD72C}" dt="2024-09-08T20:05:06.535" v="32" actId="26606"/>
          <ac:spMkLst>
            <pc:docMk/>
            <pc:sldMk cId="1061095431" sldId="273"/>
            <ac:spMk id="7" creationId="{4522B21E-B2B9-4C72-9A71-C87EFD137480}"/>
          </ac:spMkLst>
        </pc:spChg>
        <pc:spChg chg="add">
          <ac:chgData name="Диас Суюнбай" userId="07d64e2203de8eef" providerId="LiveId" clId="{F3769C93-E517-4B02-8D11-145516CFD72C}" dt="2024-09-08T20:05:06.535" v="32" actId="26606"/>
          <ac:spMkLst>
            <pc:docMk/>
            <pc:sldMk cId="1061095431" sldId="273"/>
            <ac:spMk id="9" creationId="{5EB7D2A2-F448-44D4-938C-DC84CBCB3B1E}"/>
          </ac:spMkLst>
        </pc:spChg>
        <pc:spChg chg="add">
          <ac:chgData name="Диас Суюнбай" userId="07d64e2203de8eef" providerId="LiveId" clId="{F3769C93-E517-4B02-8D11-145516CFD72C}" dt="2024-09-08T20:05:06.535" v="32" actId="26606"/>
          <ac:spMkLst>
            <pc:docMk/>
            <pc:sldMk cId="1061095431" sldId="273"/>
            <ac:spMk id="11" creationId="{871AEA07-1E14-44B4-8E55-64EF049CD66F}"/>
          </ac:spMkLst>
        </pc:spChg>
        <pc:cxnChg chg="add">
          <ac:chgData name="Диас Суюнбай" userId="07d64e2203de8eef" providerId="LiveId" clId="{F3769C93-E517-4B02-8D11-145516CFD72C}" dt="2024-09-08T20:05:06.535" v="32" actId="26606"/>
          <ac:cxnSpMkLst>
            <pc:docMk/>
            <pc:sldMk cId="1061095431" sldId="273"/>
            <ac:cxnSpMk id="13" creationId="{F7C8EA93-3210-4C62-99E9-153C275E3A8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C9A629-FCCD-B17D-13C1-7AD21E5DC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5CC399C-C387-D477-FBBA-7A49B366F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96F022-54CD-C4CB-B00F-60D5C8B36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0F30-BB1C-4B15-B20F-0B17BA416BDE}" type="datetimeFigureOut">
              <a:rPr lang="ru-KZ" smtClean="0"/>
              <a:t>09.09.2024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C82AAF-77FB-6EB5-DE83-238FCC3A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E82DBE-C75A-75F3-79B7-181EB5F7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172-9BAD-483C-9D49-043FBA483CF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9016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2749A-8D7A-DD44-FF80-8AFE74CAD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3759BDC-E099-DA9A-9283-FBEA90B2A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48C268-5E01-6349-FC4F-5FDCFF348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0F30-BB1C-4B15-B20F-0B17BA416BDE}" type="datetimeFigureOut">
              <a:rPr lang="ru-KZ" smtClean="0"/>
              <a:t>09.09.2024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2E199C-B3CB-CC8E-A536-021ED4C97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287B6E-A6A0-1EEA-53B5-AC96D4A8F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172-9BAD-483C-9D49-043FBA483CF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688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D1DA826-7932-A357-9656-7CE59D203F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5148DB-C9E6-50A1-989C-465D57C56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9D9319-82CC-FE0B-3CD0-E8F2055BB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0F30-BB1C-4B15-B20F-0B17BA416BDE}" type="datetimeFigureOut">
              <a:rPr lang="ru-KZ" smtClean="0"/>
              <a:t>09.09.2024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0A778F-EF6B-3927-457E-0193CAF7C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74BAAE-502D-3BCF-FC8B-70CF9F9C8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172-9BAD-483C-9D49-043FBA483CF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08774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908573-ECA1-4276-1F98-DE6163E9A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CBA6D5-A3E5-752E-46F8-4355EF6E5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6810BE-EE99-BC28-90D2-79A5862B2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0F30-BB1C-4B15-B20F-0B17BA416BDE}" type="datetimeFigureOut">
              <a:rPr lang="ru-KZ" smtClean="0"/>
              <a:t>09.09.2024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66CA2F-C1F7-F0F4-BB40-BFCE2C852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976191-B096-6AD0-529F-78C04AC75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172-9BAD-483C-9D49-043FBA483CF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0971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20021D-0322-4641-6A1B-CB3119E33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F8C120-B777-E3A1-B131-3DE359AD4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E0C440-B4AB-DBC7-291D-74CFC6E3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0F30-BB1C-4B15-B20F-0B17BA416BDE}" type="datetimeFigureOut">
              <a:rPr lang="ru-KZ" smtClean="0"/>
              <a:t>09.09.2024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F2FBC4-AD2A-40C9-FC60-CB688CA61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5BF20C-77C4-AC12-A54A-891758E84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172-9BAD-483C-9D49-043FBA483CF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0424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7D7CC-0A12-21A1-D9A3-31C794EBB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0699A7-954A-9147-80C9-2B14B33055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20315-E355-FFC3-C1BB-6F58DAF8D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1CE2D4-8955-AD0D-0241-7E231D679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0F30-BB1C-4B15-B20F-0B17BA416BDE}" type="datetimeFigureOut">
              <a:rPr lang="ru-KZ" smtClean="0"/>
              <a:t>09.09.2024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30101D-D9E9-E41B-0998-F1122E9C3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BB9571-F129-E04E-5FEC-50E065B43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172-9BAD-483C-9D49-043FBA483CF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89281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B6DD68-C944-E06F-A30D-2BE172747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625366-46F4-4309-6A93-95AC1D583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7DC70-4DDB-56AD-9AD2-7C9E6C3D1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C3C23CE-3FEA-6C1D-4FA7-EB1E5B2949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91A0B33-665D-D7FF-42BA-B6278CA95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7DF190-C761-BF2C-6293-7006729D1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0F30-BB1C-4B15-B20F-0B17BA416BDE}" type="datetimeFigureOut">
              <a:rPr lang="ru-KZ" smtClean="0"/>
              <a:t>09.09.2024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7C0BBB5-7F9A-016D-19D0-7585E56BC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A62852D-F62E-661E-AF23-9A2726BB4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172-9BAD-483C-9D49-043FBA483CF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2792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0C0476-759A-306F-647F-7812E1D3D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869C9C0-3926-6C53-F149-7E5E8EEA0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0F30-BB1C-4B15-B20F-0B17BA416BDE}" type="datetimeFigureOut">
              <a:rPr lang="ru-KZ" smtClean="0"/>
              <a:t>09.09.2024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FF9CC81-B1F5-360D-2C21-F344A2090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0DCA186-B154-7A9B-2770-31B9AF2FD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172-9BAD-483C-9D49-043FBA483CF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9779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033EA90-948A-AAFD-0321-1C41D924E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0F30-BB1C-4B15-B20F-0B17BA416BDE}" type="datetimeFigureOut">
              <a:rPr lang="ru-KZ" smtClean="0"/>
              <a:t>09.09.2024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FB8D359-1E1E-05DF-8FD7-301E51597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7151AB7-EA70-6E8D-A5B8-C889AB7ED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172-9BAD-483C-9D49-043FBA483CF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4103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ABA40-489B-07CA-5B03-877D2815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B8288B-2D63-04DB-086A-7F4B2007D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B19BC2-158F-B977-2BDF-DEE656704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9276A9-A6C1-8A84-0F1B-D9E7C49C6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0F30-BB1C-4B15-B20F-0B17BA416BDE}" type="datetimeFigureOut">
              <a:rPr lang="ru-KZ" smtClean="0"/>
              <a:t>09.09.2024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918587-84A5-F571-6808-5620206B2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C6C336-899D-7670-572C-51125DE31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172-9BAD-483C-9D49-043FBA483CF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4055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6BB55C-7537-183F-C901-E0DC782FF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DEBA841-730F-8EE0-26FC-0702ECCAE1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FCECBF-8236-9CBC-AD33-00E17281C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40F38-6763-0691-93F4-632368ED2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0F30-BB1C-4B15-B20F-0B17BA416BDE}" type="datetimeFigureOut">
              <a:rPr lang="ru-KZ" smtClean="0"/>
              <a:t>09.09.2024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4CF46D-FA96-AFAB-AEC8-7691D218C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9393A0-21A7-171D-F97D-5325C3657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172-9BAD-483C-9D49-043FBA483CF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5263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B1A0AB-EC5A-3A95-4C50-458D9FD11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CF6673-CF05-544D-89B9-0AF6AAF4C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809932-8E70-899B-1B61-224C98B91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470F30-BB1C-4B15-B20F-0B17BA416BDE}" type="datetimeFigureOut">
              <a:rPr lang="ru-KZ" smtClean="0"/>
              <a:t>09.09.2024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D6023B-C75B-6D75-4B7D-E418E713A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C3956B-6597-FC2C-30FB-CB0A3CEF04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C8E172-9BAD-483C-9D49-043FBA483CF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7153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77FA80-4C7A-5BE6-18BC-0AD3946B4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ru-RU" sz="560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Цитомегаловирусная инфекция: пути заражения, диагностика</a:t>
            </a:r>
            <a:endParaRPr lang="ru-KZ" sz="5600">
              <a:solidFill>
                <a:srgbClr val="FFFFFF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080FBA1-E1B0-92C2-9955-95DCEA952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rgbClr val="FFFFFF"/>
                </a:solidFill>
              </a:rPr>
              <a:t>11 лекция</a:t>
            </a:r>
            <a:endParaRPr lang="ru-KZ" sz="2000" dirty="0">
              <a:solidFill>
                <a:srgbClr val="FFFFFF"/>
              </a:solidFill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96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9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Цитомегаловирусная инфекция (ЦМВИ). </a:t>
            </a:r>
            <a:br>
              <a:rPr lang="en-US" sz="19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19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en-US" sz="19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Возбудитель - Cytomegalovirus hominis из семейства Herpesviridae, диаметр вириона 180 нм, содержит ДНК. Для вируса характерна низкая вирулентность, способность к пожизненной персистенции, выраженное иммунодепрессивное действие, трансформирующее влияние на клетку при медленной репликации. Вирус может развиваться на культурах фибробластов человека, в результате чего нормальные клетки превращаются цитомегалические (25-40 мкм). Появление в трансформированных клетках крупного внутриядерного включения, отделенного от кариолеммы светлым ободком, придает им вид "совиного глаза”.</a:t>
            </a:r>
          </a:p>
        </p:txBody>
      </p:sp>
    </p:spTree>
    <p:extLst>
      <p:ext uri="{BB962C8B-B14F-4D97-AF65-F5344CB8AC3E}">
        <p14:creationId xmlns:p14="http://schemas.microsoft.com/office/powerpoint/2010/main" val="4228001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12191990" cy="455102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5558" y="637762"/>
            <a:ext cx="9889797" cy="357493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 Клиника. </a:t>
            </a:r>
            <a:r>
              <a:rPr lang="en-US" sz="2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Приобретенная ЦМВИ чаще протекает в виде вялотекущей пневмонии. Врожденная ЦМВИ всегда носит генерализованных характер. Из экстралегочных поражений отмечаются энцефалиты, гепатиты, сиалоадениты; поражение глаз (хориоретинит, катаракта, атрофия зрительного нерва), почек. По клинико-рентгенологическим данным пневмония при ЦМВИ мало отличается от хламидийных, пневмоцистных пневмоний. Основные симптомы - тахипноэ, диспноэ, приступообразный кашель, признаки гипоксии. Рентгенологически выявляется гипераэрация, диффузные двухсторонние изменения. В начальной стадии изменения создают мутности фона. Далее инфильтрат становится плотнее, на его фоне видны просветления (воздушная бронхограмма).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1035"/>
            <a:ext cx="12191990" cy="23069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32F003-FCA6-4CFB-A2EA-308F3AA25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1180" y="4866503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30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br>
              <a:rPr lang="en-US" sz="1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1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Специфическое лечение заключается в использовании следующих препаратов: Аналоги нуклеозидов (встраиваются в геном вируса и блокируют сборку вирусной ДНК). Это - циторабин (суточная доза - 100 мг/кв.м в 2 приема). Курс 4-10 дней. Зовиракс (ацикловир). Этот препарат блокирует вирусную ДНК, но не блокирует собственную ДНК. Доза для детей до 2-х лет - 2,5 мг на кг, при тяжелой инфекции вводится в/в капельно или 0,2 г 5 раз в день. В качестве иммунозаместительной терапии может применяться высокотитрованный гамма-глобулин от доноров реконвалесцентов, плацентарный гамма-глобулин в высоких дозах, а также иммуноглобулины - пентаглобин, сандоглобулин.</a:t>
            </a:r>
            <a:br>
              <a:rPr lang="en-US" sz="1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1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0954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312</Words>
  <Application>Microsoft Office PowerPoint</Application>
  <PresentationFormat>Широкоэкранный</PresentationFormat>
  <Paragraphs>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Times New Roman</vt:lpstr>
      <vt:lpstr>Тема Office</vt:lpstr>
      <vt:lpstr>Цитомегаловирусная инфекция: пути заражения, диагностика</vt:lpstr>
      <vt:lpstr>   Цитомегаловирусная инфекция (ЦМВИ).     Возбудитель - Cytomegalovirus hominis из семейства Herpesviridae, диаметр вириона 180 нм, содержит ДНК. Для вируса характерна низкая вирулентность, способность к пожизненной персистенции, выраженное иммунодепрессивное действие, трансформирующее влияние на клетку при медленной репликации. Вирус может развиваться на культурах фибробластов человека, в результате чего нормальные клетки превращаются цитомегалические (25-40 мкм). Появление в трансформированных клетках крупного внутриядерного включения, отделенного от кариолеммы светлым ободком, придает им вид "совиного глаза”.</vt:lpstr>
      <vt:lpstr>   Клиника. Приобретенная ЦМВИ чаще протекает в виде вялотекущей пневмонии. Врожденная ЦМВИ всегда носит генерализованных характер. Из экстралегочных поражений отмечаются энцефалиты, гепатиты, сиалоадениты; поражение глаз (хориоретинит, катаракта, атрофия зрительного нерва), почек. По клинико-рентгенологическим данным пневмония при ЦМВИ мало отличается от хламидийных, пневмоцистных пневмоний. Основные симптомы - тахипноэ, диспноэ, приступообразный кашель, признаки гипоксии. Рентгенологически выявляется гипераэрация, диффузные двухсторонние изменения. В начальной стадии изменения создают мутности фона. Далее инфильтрат становится плотнее, на его фоне видны просветления (воздушная бронхограмма).</vt:lpstr>
      <vt:lpstr>     Специфическое лечение заключается в использовании следующих препаратов: Аналоги нуклеозидов (встраиваются в геном вируса и блокируют сборку вирусной ДНК). Это - циторабин (суточная доза - 100 мг/кв.м в 2 приема). Курс 4-10 дней. Зовиракс (ацикловир). Этот препарат блокирует вирусную ДНК, но не блокирует собственную ДНК. Доза для детей до 2-х лет - 2,5 мг на кг, при тяжелой инфекции вводится в/в капельно или 0,2 г 5 раз в день. В качестве иммунозаместительной терапии может применяться высокотитрованный гамма-глобулин от доноров реконвалесцентов, плацентарный гамма-глобулин в высоких дозах, а также иммуноглобулины - пентаглобин, сандоглобулин.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Диас Суюнбай</dc:creator>
  <cp:lastModifiedBy>Диас Суюнбай</cp:lastModifiedBy>
  <cp:revision>1</cp:revision>
  <dcterms:created xsi:type="dcterms:W3CDTF">2024-09-08T20:01:55Z</dcterms:created>
  <dcterms:modified xsi:type="dcterms:W3CDTF">2024-09-08T20:05:11Z</dcterms:modified>
</cp:coreProperties>
</file>